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8" r:id="rId5"/>
    <p:sldId id="277" r:id="rId6"/>
    <p:sldId id="275" r:id="rId7"/>
    <p:sldId id="274" r:id="rId8"/>
    <p:sldId id="273" r:id="rId9"/>
    <p:sldId id="272" r:id="rId10"/>
    <p:sldId id="271" r:id="rId11"/>
    <p:sldId id="267" r:id="rId12"/>
    <p:sldId id="270" r:id="rId13"/>
    <p:sldId id="269" r:id="rId14"/>
    <p:sldId id="268" r:id="rId15"/>
    <p:sldId id="266" r:id="rId16"/>
    <p:sldId id="292" r:id="rId17"/>
    <p:sldId id="291" r:id="rId18"/>
    <p:sldId id="293" r:id="rId19"/>
    <p:sldId id="294" r:id="rId20"/>
    <p:sldId id="295" r:id="rId21"/>
    <p:sldId id="260" r:id="rId22"/>
    <p:sldId id="284" r:id="rId23"/>
    <p:sldId id="265" r:id="rId24"/>
    <p:sldId id="264" r:id="rId25"/>
    <p:sldId id="263" r:id="rId26"/>
    <p:sldId id="283" r:id="rId27"/>
    <p:sldId id="282" r:id="rId28"/>
    <p:sldId id="281" r:id="rId29"/>
    <p:sldId id="280" r:id="rId30"/>
    <p:sldId id="279" r:id="rId31"/>
    <p:sldId id="262" r:id="rId32"/>
    <p:sldId id="261" r:id="rId33"/>
    <p:sldId id="285" r:id="rId34"/>
    <p:sldId id="259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4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B126-9BD3-45B3-89B7-73006F22CE61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4" y="5656360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837334" y="5721725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43256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531497" y="764704"/>
            <a:ext cx="6233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Cardiorespiratory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12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CRC Block Staff: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Firas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Rashid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Sayil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(block leader)                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37334" y="1275649"/>
            <a:ext cx="7265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title: how to read an ECG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27/3/2022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Mohammed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83814" y="3348036"/>
            <a:ext cx="238212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Ahmed Bader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Nawal Mustafa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Zainab Almnaseer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Farqad Alhamdani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Ban M. Saleh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Amani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74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Mohammed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Assad Hassan                               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Ahmed Qassim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Safa Asaad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Mustafa Ghazi                              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Zainab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Muzahim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056784" cy="478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76470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PR interval short think about WPW: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31448"/>
            <a:ext cx="6624736" cy="4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98072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QRS normal width &lt; 3 small square: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1700808"/>
            <a:ext cx="6660232" cy="40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272808" cy="48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430"/>
            <a:ext cx="8769451" cy="43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03" y="1412776"/>
            <a:ext cx="4960565" cy="41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83671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amplitude of QRS especially in chest leads: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98377"/>
            <a:ext cx="6584510" cy="46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99481"/>
            <a:ext cx="7848871" cy="52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7"/>
            <a:ext cx="8640959" cy="53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77686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074" y="112474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check the name and date of the ECG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calibration ,speed and voltage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(normal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25msec,10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mmvol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Connection</a:t>
            </a: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8129852" cy="32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91440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9807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ST segment: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 b="19147"/>
          <a:stretch/>
        </p:blipFill>
        <p:spPr>
          <a:xfrm>
            <a:off x="35496" y="1469002"/>
            <a:ext cx="8784976" cy="415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9807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ST segment: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1"/>
            <a:ext cx="7979501" cy="420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27"/>
          <a:stretch/>
        </p:blipFill>
        <p:spPr>
          <a:xfrm>
            <a:off x="9631" y="1667212"/>
            <a:ext cx="9144000" cy="31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549400"/>
            <a:ext cx="8128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303029" cy="46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790700"/>
            <a:ext cx="8015932" cy="31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7450"/>
            <a:ext cx="8026846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590"/>
            <a:ext cx="9144000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81" y="1268760"/>
            <a:ext cx="4369643" cy="44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237312"/>
            <a:ext cx="9144000" cy="634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236372"/>
            <a:ext cx="840971" cy="61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76470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rythem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(regular or irregular)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rate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95701"/>
            <a:ext cx="8784976" cy="344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052736"/>
            <a:ext cx="7979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T wave :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38915"/>
            <a:ext cx="7704856" cy="318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752475"/>
            <a:ext cx="7429500" cy="483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35697"/>
            <a:ext cx="5472375" cy="28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238250"/>
            <a:ext cx="80962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5950"/>
            <a:ext cx="762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5588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axis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48" y="1830312"/>
            <a:ext cx="4367426" cy="3737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1" y="1844651"/>
            <a:ext cx="4032449" cy="37227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1600" y="1054680"/>
            <a:ext cx="2470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RAD (reach)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1817" y="1029723"/>
            <a:ext cx="2358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AD (leave)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67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627784" y="2372752"/>
            <a:ext cx="3246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7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237312"/>
            <a:ext cx="9144000" cy="634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236372"/>
            <a:ext cx="840971" cy="61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76470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rate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065"/>
            <a:ext cx="9144000" cy="35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237312"/>
            <a:ext cx="9144000" cy="634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236372"/>
            <a:ext cx="840971" cy="61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76470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p wave if present of absent : if absent think about SVT(regular RR interval ) or AF (irregular RR interval)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16832"/>
            <a:ext cx="7835484" cy="320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51000"/>
            <a:ext cx="7992888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98072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p wave present than check its morphology than check the PR interval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9" y="1811725"/>
            <a:ext cx="2296710" cy="4043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8800"/>
            <a:ext cx="5042644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76470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PR prolong &gt; 3 small square than heart block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degree heart 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547"/>
            <a:ext cx="9144000" cy="49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789</Words>
  <Application>Microsoft Office PowerPoint</Application>
  <PresentationFormat>On-screen Show (4:3)</PresentationFormat>
  <Paragraphs>153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Berlin Sans FB Demi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Mohammed Adel</cp:lastModifiedBy>
  <cp:revision>45</cp:revision>
  <dcterms:created xsi:type="dcterms:W3CDTF">2021-02-24T17:08:28Z</dcterms:created>
  <dcterms:modified xsi:type="dcterms:W3CDTF">2022-04-08T22:07:05Z</dcterms:modified>
</cp:coreProperties>
</file>